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F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67" y="3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43B6F-2E28-42AC-B9C8-F0C6EF92CF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5AD7E8-ED3A-404B-8587-8F8DEC54C1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B7B8F1-297A-49CE-80D2-AD11A260D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9418-1D52-4EFA-8C74-1BEFCDE87B35}" type="datetimeFigureOut">
              <a:rPr lang="en-US" smtClean="0"/>
              <a:t>3/12/2022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EE5B6B-65A2-48D2-A69D-316E40CC1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2AAC05-1F3C-48FD-B96C-43793EA34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28A5-6D3F-4007-92E2-29C51F303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467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3BEE9-EFFB-4F11-9E33-76B9C35FD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B4B01B-5325-470D-B85B-9A1BA399E2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26A3DC-A3CC-4913-8381-C5D5D8989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9418-1D52-4EFA-8C74-1BEFCDE87B35}" type="datetimeFigureOut">
              <a:rPr lang="en-US" smtClean="0"/>
              <a:t>3/12/2022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E2C93-EA94-4C1A-94DC-23B2C3CDF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270C41-1BFA-4FB2-8486-3E688A826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28A5-6D3F-4007-92E2-29C51F303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424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50752F-1FCA-4F02-9B04-37B33A0FC6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59F774-5617-427D-9E55-7FCC5602C8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A13B30-F0C4-46A9-9BBB-E37FAF998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9418-1D52-4EFA-8C74-1BEFCDE87B35}" type="datetimeFigureOut">
              <a:rPr lang="en-US" smtClean="0"/>
              <a:t>3/12/2022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C7E081-09E7-46AF-9655-0B72EF06E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C5F249-4017-4802-9A0B-8DEED80DF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28A5-6D3F-4007-92E2-29C51F303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144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4AA0C-5CA5-432C-BECB-375E10F61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1A4237-235A-4DE4-BDD7-86D043D8D6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33249B-20DB-43E4-BD53-A9C498DA4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9418-1D52-4EFA-8C74-1BEFCDE87B35}" type="datetimeFigureOut">
              <a:rPr lang="en-US" smtClean="0"/>
              <a:t>3/12/2022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A49A9-38F5-451A-905F-F0DBE9D5C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DA618B-3655-4906-AA9B-9D1C25765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28A5-6D3F-4007-92E2-29C51F303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87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75A7C-5C34-42F1-92A6-7CE2ED752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0F4FA1-C9F5-4E72-8A8E-F881FB8804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BC5D96-F85F-4B15-9767-5D3BB6169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9418-1D52-4EFA-8C74-1BEFCDE87B35}" type="datetimeFigureOut">
              <a:rPr lang="en-US" smtClean="0"/>
              <a:t>3/12/2022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6F89AE-E3BA-41B4-BBA8-6B50BFA53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0AD723-EA95-4F3A-BFA1-183B1CB2A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28A5-6D3F-4007-92E2-29C51F303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677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C8E5C-A8A2-498E-8704-AE6DEBCA1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7D247-4191-47DA-8EF9-169A499CF1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068244-02FB-4FC8-9CDF-3427C5EE18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C6C24D-D4AF-4173-A8D5-2E422696C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9418-1D52-4EFA-8C74-1BEFCDE87B35}" type="datetimeFigureOut">
              <a:rPr lang="en-US" smtClean="0"/>
              <a:t>3/12/2022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55AB87-00F6-497F-ABA7-4A00E9A24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2D74F3-2350-432F-AF4E-F8AB8AD69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28A5-6D3F-4007-92E2-29C51F303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677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C7DF7-59DC-4786-AB19-EC9750534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726DB5-2252-43C3-B883-79A6566C7D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F8849C-1AE6-4260-B2FD-4C0204C625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BE6249-75BA-4B54-9B9C-7D21D8C758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8B2CD6-EC8B-4910-A23E-7DCC58DA74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4A7127-06E5-4A90-9119-5911067B3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9418-1D52-4EFA-8C74-1BEFCDE87B35}" type="datetimeFigureOut">
              <a:rPr lang="en-US" smtClean="0"/>
              <a:t>3/12/2022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09BDBA-FD0C-466F-A5EA-5549FDF1F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5A33DF-C88E-48F1-9B81-80E60319E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28A5-6D3F-4007-92E2-29C51F303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172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04D2D-495E-4C0E-9333-7D33F5CB5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68A103-CF67-45F1-BAC3-6F0930031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9418-1D52-4EFA-8C74-1BEFCDE87B35}" type="datetimeFigureOut">
              <a:rPr lang="en-US" smtClean="0"/>
              <a:t>3/12/2022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189B0B-A177-4048-B503-B15776D4B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15C382-326C-49ED-9287-A53B9D308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28A5-6D3F-4007-92E2-29C51F303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324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851870-35CB-451A-ADDC-FE3D0E426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9418-1D52-4EFA-8C74-1BEFCDE87B35}" type="datetimeFigureOut">
              <a:rPr lang="en-US" smtClean="0"/>
              <a:t>3/12/2022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1B3027-5C4C-4771-8A4A-6C8DF2E0D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3EB524-2F55-47C8-9810-06751A41C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28A5-6D3F-4007-92E2-29C51F303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418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8F384-BB82-44EE-99E7-E8A580A5A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54072-5672-4643-9B8A-B42A19E146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5AE874-681E-4FC9-8048-6D3D1DC063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006429-B508-4F94-BE0D-A8F95196A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9418-1D52-4EFA-8C74-1BEFCDE87B35}" type="datetimeFigureOut">
              <a:rPr lang="en-US" smtClean="0"/>
              <a:t>3/12/2022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9A2C1D-3FE3-4AE3-B39C-200F59569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2FCDF3-B9CB-463A-BD4B-01DB267FE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28A5-6D3F-4007-92E2-29C51F303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291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65673-F85A-4BA7-8DD3-554C0BC31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711A21-9B95-45A8-93CA-F7EF785883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0D5250-2CDF-478D-902F-3FE3FED81A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47E8D8-CD42-4DC2-A884-D21D1AD33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9418-1D52-4EFA-8C74-1BEFCDE87B35}" type="datetimeFigureOut">
              <a:rPr lang="en-US" smtClean="0"/>
              <a:t>3/12/2022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C433A5-4051-444B-8F95-D36FA59B8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52D68E-1398-43A2-A6D7-7173B72B6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28A5-6D3F-4007-92E2-29C51F303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507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39153B-E281-4827-95FA-E67ADEB87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C3A8ED-E31E-454E-A73A-412C12BBA8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92475B-320E-4E89-9031-CE664D8505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69418-1D52-4EFA-8C74-1BEFCDE87B35}" type="datetimeFigureOut">
              <a:rPr lang="en-US" smtClean="0"/>
              <a:t>3/12/2022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75B3FF-14B7-466A-9736-C283798049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8076DD-2139-4F86-9EF1-B805AA895C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C28A5-6D3F-4007-92E2-29C51F303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171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063DE610-AD45-40AC-B257-98E5BE817ABA}"/>
              </a:ext>
            </a:extLst>
          </p:cNvPr>
          <p:cNvSpPr/>
          <p:nvPr/>
        </p:nvSpPr>
        <p:spPr>
          <a:xfrm>
            <a:off x="1314391" y="1831350"/>
            <a:ext cx="3691215" cy="3079247"/>
          </a:xfrm>
          <a:prstGeom prst="triangle">
            <a:avLst/>
          </a:prstGeom>
          <a:noFill/>
          <a:ln w="444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EDE415F-9CDB-4E83-B745-301822E97141}"/>
              </a:ext>
            </a:extLst>
          </p:cNvPr>
          <p:cNvSpPr txBox="1"/>
          <p:nvPr/>
        </p:nvSpPr>
        <p:spPr>
          <a:xfrm>
            <a:off x="1947050" y="3595455"/>
            <a:ext cx="242589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Tetrahedron</a:t>
            </a:r>
          </a:p>
          <a:p>
            <a:pPr algn="ctr"/>
            <a:r>
              <a:rPr lang="en-US" sz="2800" b="1" dirty="0"/>
              <a:t> Face</a:t>
            </a:r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4EEDFC85-EFF3-498B-8ABC-26145D5B0CFD}"/>
              </a:ext>
            </a:extLst>
          </p:cNvPr>
          <p:cNvSpPr/>
          <p:nvPr/>
        </p:nvSpPr>
        <p:spPr>
          <a:xfrm>
            <a:off x="5638265" y="1831350"/>
            <a:ext cx="3691215" cy="3079247"/>
          </a:xfrm>
          <a:prstGeom prst="triangle">
            <a:avLst/>
          </a:prstGeom>
          <a:noFill/>
          <a:ln w="444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8CD383BB-5BAB-47DA-98ED-04DBD696C142}"/>
              </a:ext>
            </a:extLst>
          </p:cNvPr>
          <p:cNvSpPr/>
          <p:nvPr/>
        </p:nvSpPr>
        <p:spPr>
          <a:xfrm rot="10800000">
            <a:off x="6549120" y="3437691"/>
            <a:ext cx="1871495" cy="1472907"/>
          </a:xfrm>
          <a:prstGeom prst="triangle">
            <a:avLst>
              <a:gd name="adj" fmla="val 49564"/>
            </a:avLst>
          </a:prstGeom>
          <a:noFill/>
          <a:ln w="444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AA5507A-5636-4995-92CF-AFF362B93C59}"/>
              </a:ext>
            </a:extLst>
          </p:cNvPr>
          <p:cNvSpPr txBox="1"/>
          <p:nvPr/>
        </p:nvSpPr>
        <p:spPr>
          <a:xfrm>
            <a:off x="6297824" y="3411197"/>
            <a:ext cx="24258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Octahedron</a:t>
            </a:r>
          </a:p>
          <a:p>
            <a:pPr algn="ctr"/>
            <a:r>
              <a:rPr lang="en-US" sz="2400" b="1" dirty="0"/>
              <a:t> Face</a:t>
            </a:r>
          </a:p>
        </p:txBody>
      </p:sp>
    </p:spTree>
    <p:extLst>
      <p:ext uri="{BB962C8B-B14F-4D97-AF65-F5344CB8AC3E}">
        <p14:creationId xmlns:p14="http://schemas.microsoft.com/office/powerpoint/2010/main" val="216849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063DE610-AD45-40AC-B257-98E5BE817ABA}"/>
              </a:ext>
            </a:extLst>
          </p:cNvPr>
          <p:cNvSpPr/>
          <p:nvPr/>
        </p:nvSpPr>
        <p:spPr>
          <a:xfrm>
            <a:off x="107383" y="1916694"/>
            <a:ext cx="3691215" cy="3079247"/>
          </a:xfrm>
          <a:prstGeom prst="triangle">
            <a:avLst/>
          </a:prstGeom>
          <a:solidFill>
            <a:schemeClr val="accent1">
              <a:lumMod val="20000"/>
              <a:lumOff val="80000"/>
            </a:schemeClr>
          </a:solidFill>
          <a:ln w="444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EDE415F-9CDB-4E83-B745-301822E97141}"/>
              </a:ext>
            </a:extLst>
          </p:cNvPr>
          <p:cNvSpPr txBox="1"/>
          <p:nvPr/>
        </p:nvSpPr>
        <p:spPr>
          <a:xfrm>
            <a:off x="740042" y="3680799"/>
            <a:ext cx="242589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Tetrahedron</a:t>
            </a:r>
          </a:p>
          <a:p>
            <a:pPr algn="ctr"/>
            <a:r>
              <a:rPr lang="en-US" sz="2800" b="1" dirty="0"/>
              <a:t> Face</a:t>
            </a:r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4EEDFC85-EFF3-498B-8ABC-26145D5B0CFD}"/>
              </a:ext>
            </a:extLst>
          </p:cNvPr>
          <p:cNvSpPr/>
          <p:nvPr/>
        </p:nvSpPr>
        <p:spPr>
          <a:xfrm>
            <a:off x="4187417" y="1916694"/>
            <a:ext cx="3691215" cy="3079247"/>
          </a:xfrm>
          <a:prstGeom prst="triangle">
            <a:avLst/>
          </a:prstGeom>
          <a:noFill/>
          <a:ln w="444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8CD383BB-5BAB-47DA-98ED-04DBD696C142}"/>
              </a:ext>
            </a:extLst>
          </p:cNvPr>
          <p:cNvSpPr/>
          <p:nvPr/>
        </p:nvSpPr>
        <p:spPr>
          <a:xfrm rot="10800000">
            <a:off x="5098272" y="3523035"/>
            <a:ext cx="1871495" cy="1472907"/>
          </a:xfrm>
          <a:prstGeom prst="triangle">
            <a:avLst>
              <a:gd name="adj" fmla="val 49564"/>
            </a:avLst>
          </a:prstGeom>
          <a:solidFill>
            <a:schemeClr val="accent6">
              <a:lumMod val="40000"/>
              <a:lumOff val="60000"/>
            </a:schemeClr>
          </a:solidFill>
          <a:ln w="444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AA5507A-5636-4995-92CF-AFF362B93C59}"/>
              </a:ext>
            </a:extLst>
          </p:cNvPr>
          <p:cNvSpPr txBox="1"/>
          <p:nvPr/>
        </p:nvSpPr>
        <p:spPr>
          <a:xfrm>
            <a:off x="4846976" y="3496541"/>
            <a:ext cx="24258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Octahedron</a:t>
            </a:r>
          </a:p>
          <a:p>
            <a:pPr algn="ctr"/>
            <a:r>
              <a:rPr lang="en-US" sz="2400" b="1" dirty="0"/>
              <a:t> Face</a:t>
            </a:r>
          </a:p>
        </p:txBody>
      </p:sp>
      <p:sp>
        <p:nvSpPr>
          <p:cNvPr id="7" name="Isosceles Triangle 6">
            <a:extLst>
              <a:ext uri="{FF2B5EF4-FFF2-40B4-BE49-F238E27FC236}">
                <a16:creationId xmlns:a16="http://schemas.microsoft.com/office/drawing/2014/main" id="{AB0962BE-CD58-4EEC-9623-E35E87EC5879}"/>
              </a:ext>
            </a:extLst>
          </p:cNvPr>
          <p:cNvSpPr/>
          <p:nvPr/>
        </p:nvSpPr>
        <p:spPr>
          <a:xfrm>
            <a:off x="8338793" y="1922790"/>
            <a:ext cx="3691215" cy="3079247"/>
          </a:xfrm>
          <a:prstGeom prst="triangle">
            <a:avLst/>
          </a:prstGeom>
          <a:noFill/>
          <a:ln w="444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A7B91E55-C15E-4FF8-BEC2-5A42610351D4}"/>
              </a:ext>
            </a:extLst>
          </p:cNvPr>
          <p:cNvSpPr/>
          <p:nvPr/>
        </p:nvSpPr>
        <p:spPr>
          <a:xfrm rot="10800000">
            <a:off x="9249648" y="3529131"/>
            <a:ext cx="1871495" cy="1472907"/>
          </a:xfrm>
          <a:prstGeom prst="triangle">
            <a:avLst>
              <a:gd name="adj" fmla="val 49564"/>
            </a:avLst>
          </a:prstGeom>
          <a:noFill/>
          <a:ln w="444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1E92CEC-4051-4056-80E8-04E6B81C4A6D}"/>
              </a:ext>
            </a:extLst>
          </p:cNvPr>
          <p:cNvSpPr txBox="1"/>
          <p:nvPr/>
        </p:nvSpPr>
        <p:spPr>
          <a:xfrm>
            <a:off x="7149512" y="2803707"/>
            <a:ext cx="21620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Icosahedron</a:t>
            </a:r>
          </a:p>
          <a:p>
            <a:pPr algn="ctr"/>
            <a:r>
              <a:rPr lang="en-US" sz="2400" b="1" dirty="0"/>
              <a:t> Face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A12DAB85-DC2C-43E1-ABB3-A519BDC36C4D}"/>
              </a:ext>
            </a:extLst>
          </p:cNvPr>
          <p:cNvSpPr/>
          <p:nvPr/>
        </p:nvSpPr>
        <p:spPr>
          <a:xfrm rot="12652165">
            <a:off x="9602038" y="3759518"/>
            <a:ext cx="1039346" cy="797398"/>
          </a:xfrm>
          <a:prstGeom prst="triangle">
            <a:avLst>
              <a:gd name="adj" fmla="val 49564"/>
            </a:avLst>
          </a:prstGeom>
          <a:solidFill>
            <a:srgbClr val="FF8F8F"/>
          </a:solidFill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reeform: Shape 1">
            <a:extLst>
              <a:ext uri="{FF2B5EF4-FFF2-40B4-BE49-F238E27FC236}">
                <a16:creationId xmlns:a16="http://schemas.microsoft.com/office/drawing/2014/main" id="{AE52F88B-37B6-43A4-80CB-20DFC81E4C87}"/>
              </a:ext>
            </a:extLst>
          </p:cNvPr>
          <p:cNvSpPr/>
          <p:nvPr/>
        </p:nvSpPr>
        <p:spPr>
          <a:xfrm>
            <a:off x="8619744" y="3438144"/>
            <a:ext cx="1353312" cy="524256"/>
          </a:xfrm>
          <a:custGeom>
            <a:avLst/>
            <a:gdLst>
              <a:gd name="connsiteX0" fmla="*/ 1353312 w 1353312"/>
              <a:gd name="connsiteY0" fmla="*/ 524256 h 524256"/>
              <a:gd name="connsiteX1" fmla="*/ 146304 w 1353312"/>
              <a:gd name="connsiteY1" fmla="*/ 268224 h 524256"/>
              <a:gd name="connsiteX2" fmla="*/ 377952 w 1353312"/>
              <a:gd name="connsiteY2" fmla="*/ 134112 h 524256"/>
              <a:gd name="connsiteX3" fmla="*/ 0 w 1353312"/>
              <a:gd name="connsiteY3" fmla="*/ 0 h 524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53312" h="524256">
                <a:moveTo>
                  <a:pt x="1353312" y="524256"/>
                </a:moveTo>
                <a:cubicBezTo>
                  <a:pt x="831088" y="428752"/>
                  <a:pt x="308864" y="333248"/>
                  <a:pt x="146304" y="268224"/>
                </a:cubicBezTo>
                <a:cubicBezTo>
                  <a:pt x="-16256" y="203200"/>
                  <a:pt x="402336" y="178816"/>
                  <a:pt x="377952" y="134112"/>
                </a:cubicBezTo>
                <a:cubicBezTo>
                  <a:pt x="353568" y="89408"/>
                  <a:pt x="176784" y="44704"/>
                  <a:pt x="0" y="0"/>
                </a:cubicBez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EAD4DDB-C9D5-4AE3-AC56-3E860D0CD08B}"/>
              </a:ext>
            </a:extLst>
          </p:cNvPr>
          <p:cNvSpPr txBox="1"/>
          <p:nvPr/>
        </p:nvSpPr>
        <p:spPr>
          <a:xfrm>
            <a:off x="9448713" y="3112079"/>
            <a:ext cx="3871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/>
              <a:t>a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33BD034-48BD-4CA1-9609-D27BDF8042FB}"/>
              </a:ext>
            </a:extLst>
          </p:cNvPr>
          <p:cNvSpPr txBox="1"/>
          <p:nvPr/>
        </p:nvSpPr>
        <p:spPr>
          <a:xfrm>
            <a:off x="10385150" y="3118310"/>
            <a:ext cx="3871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/>
              <a:t>b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469CCBF-2EE1-4FBB-B731-65873E3BCE1B}"/>
              </a:ext>
            </a:extLst>
          </p:cNvPr>
          <p:cNvSpPr txBox="1"/>
          <p:nvPr/>
        </p:nvSpPr>
        <p:spPr>
          <a:xfrm>
            <a:off x="9644454" y="4534276"/>
            <a:ext cx="3871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/>
              <a:t>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06A3113-AAEA-44CF-8717-F637AAE37335}"/>
              </a:ext>
            </a:extLst>
          </p:cNvPr>
          <p:cNvSpPr txBox="1"/>
          <p:nvPr/>
        </p:nvSpPr>
        <p:spPr>
          <a:xfrm>
            <a:off x="10969241" y="3621890"/>
            <a:ext cx="3871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/>
              <a:t>a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B2DAAC8-226F-44A5-BE07-8C2DCE6922B1}"/>
              </a:ext>
            </a:extLst>
          </p:cNvPr>
          <p:cNvSpPr txBox="1"/>
          <p:nvPr/>
        </p:nvSpPr>
        <p:spPr>
          <a:xfrm>
            <a:off x="10467949" y="4423974"/>
            <a:ext cx="3871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/>
              <a:t>b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463916A-C3EB-4BC4-B74B-BD823E79786B}"/>
              </a:ext>
            </a:extLst>
          </p:cNvPr>
          <p:cNvSpPr txBox="1"/>
          <p:nvPr/>
        </p:nvSpPr>
        <p:spPr>
          <a:xfrm>
            <a:off x="9255121" y="3855045"/>
            <a:ext cx="3871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6872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21</Words>
  <Application>Microsoft Office PowerPoint</Application>
  <PresentationFormat>Widescreen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 b</dc:creator>
  <cp:lastModifiedBy>a b</cp:lastModifiedBy>
  <cp:revision>1</cp:revision>
  <dcterms:created xsi:type="dcterms:W3CDTF">2022-03-12T17:08:18Z</dcterms:created>
  <dcterms:modified xsi:type="dcterms:W3CDTF">2022-03-12T17:21:47Z</dcterms:modified>
</cp:coreProperties>
</file>