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3CC66-0D2A-486E-BBCF-4A8B65FFB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2ADEF-849E-4214-8C95-8F08C7DE98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787D0-005F-4E5E-A882-44399B5EE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78101-5837-4A70-914E-074473A44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A0977-3E71-415A-810A-7CA4FABD8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3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CB811-27EE-443D-830D-428E1CECC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FA6C3C-BF03-4BF7-9E68-C806377FD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FEF4A-FCD8-4A40-AD3E-F3E7A09C9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FA8AB-0241-4DD9-862D-5B992F62A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23C8A-AB08-446F-B182-53D85F56D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2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E4FF56-6DF4-475D-9B2F-82FDAB5DE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2C7A52-66F2-4FF9-958B-263B7508C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F8B68-81C6-48C3-B5DE-355C0C2AB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8FCAA-4EE7-4A25-ABE7-45CA9F44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2EA9B-E749-4502-BAB1-529CE919B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1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2E56-389C-4E95-87A1-0F25708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2F8EA-2B28-466A-AF4B-374397B05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250DA-7785-466B-B9AC-4AB2419A1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027AF-8B03-4344-89F7-5EFB5BE3C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6C97E-FF8C-4541-86DF-63F49AA09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9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5B9B2-9AA6-4AC3-99AC-CB9D37B0B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D2A00-CC3E-4E45-A672-4A3E20622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F356F-95BC-473D-BB7A-D137D4E66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F296B-D2FD-4E6E-B63B-79E21506C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E3F07-D854-4163-AF0A-DCC509BE5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0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1B339-7E5C-4318-88AF-D0C6471B9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44C04-A6A4-4083-A98C-956FE6427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F081F-44D5-4940-AFA8-780C82159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0D6130-06F7-4350-A193-8B27A995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4DE29-303A-470C-A3E6-259447FEC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B949A2-FBAA-4E10-9852-ACB06AA86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1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C5386-43DE-4CC3-BB54-6038D5FB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D0870-251D-4B83-B52F-A1ED8CCD9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2D387-D5EE-4D23-A11C-2DA4CBB3C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842FE3-05C5-4F69-8743-6B64E14462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85760E-AF50-44CE-97AA-377AB0EBB9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E44583-6B3E-4D21-9BE7-DF9275381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8C99DA-25C4-4ECB-8E20-A06C9D64F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D5BAB1-909E-4B69-BD20-631B6C3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0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343A4-EB75-475B-A646-52DC1FC9A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046AFB-D116-47EB-8546-F23C2E09F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E5EC9-885F-4DA6-A51A-6F46B3362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DE5DC7-1807-4D1D-A19F-B895A24AB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0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02E666-D1A6-4679-973E-673FD7AC9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0C4195-4D0B-473B-900A-D0F39C2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0DFF7-21DD-4AF5-B2F0-012097681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6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03B0A-E771-40F5-9130-7D6A32D1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C05D8-547B-470D-BFB0-E9F3040AA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4BBB9-BA86-4D94-B4CC-6AC20FCA8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E06DCD-DA24-4E2F-A22C-1556FED03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CC139-B4D5-45BE-B619-5FC1AA2D8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46050-457D-46EC-92C0-BCFFEFE9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14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D1A1B-5054-4515-8A64-70C4CCBCE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BFC36D-9D55-41A7-87A6-E5625134EC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FF4F5-D925-4058-A1BF-614071C2A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76DC0-AF5E-4293-B36D-4D14F2931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C6DB0-7AD1-43FB-AAB6-BF3B997A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591F1-CB87-43FC-A93B-40B30D376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5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A3C99A-B54D-4E26-9086-2E5E9FF71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87C54-2F82-484D-9BDB-69C31CA83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59869-D357-4557-BDD9-07DC81D23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3F826-EBB6-42FD-828C-126B0CC07A5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E275E-8CAA-4AF5-B67D-5DBE5D8E0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5A7A8-E8E0-4852-BCBA-439BE5396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7A904-8FC8-458D-A9C3-DF4C2A61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56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3550D0-C73B-4478-BE52-1420A8406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443" y="592648"/>
            <a:ext cx="7449318" cy="567270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EF86950-93E1-4375-A817-5F7D02377B5B}"/>
              </a:ext>
            </a:extLst>
          </p:cNvPr>
          <p:cNvCxnSpPr/>
          <p:nvPr/>
        </p:nvCxnSpPr>
        <p:spPr>
          <a:xfrm flipV="1">
            <a:off x="3108960" y="1899920"/>
            <a:ext cx="3789680" cy="2306320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9736AA-82D1-4001-BAD2-E2F3C230C6B8}"/>
              </a:ext>
            </a:extLst>
          </p:cNvPr>
          <p:cNvCxnSpPr>
            <a:cxnSpLocks/>
          </p:cNvCxnSpPr>
          <p:nvPr/>
        </p:nvCxnSpPr>
        <p:spPr>
          <a:xfrm flipH="1" flipV="1">
            <a:off x="6898640" y="1899920"/>
            <a:ext cx="696976" cy="2745232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D7AAB9-2F9A-4FEC-9417-3623F0CEFF09}"/>
              </a:ext>
            </a:extLst>
          </p:cNvPr>
          <p:cNvCxnSpPr>
            <a:cxnSpLocks/>
          </p:cNvCxnSpPr>
          <p:nvPr/>
        </p:nvCxnSpPr>
        <p:spPr>
          <a:xfrm>
            <a:off x="3108960" y="4206240"/>
            <a:ext cx="4486656" cy="438912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47A0A17-DF9B-4BEE-AB68-05AA22C23EC8}"/>
              </a:ext>
            </a:extLst>
          </p:cNvPr>
          <p:cNvCxnSpPr>
            <a:cxnSpLocks/>
          </p:cNvCxnSpPr>
          <p:nvPr/>
        </p:nvCxnSpPr>
        <p:spPr>
          <a:xfrm>
            <a:off x="5900928" y="950976"/>
            <a:ext cx="997712" cy="948944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00A32E1-321D-4E94-8C37-4FB95ECE7551}"/>
              </a:ext>
            </a:extLst>
          </p:cNvPr>
          <p:cNvCxnSpPr>
            <a:cxnSpLocks/>
          </p:cNvCxnSpPr>
          <p:nvPr/>
        </p:nvCxnSpPr>
        <p:spPr>
          <a:xfrm flipV="1">
            <a:off x="3155188" y="966216"/>
            <a:ext cx="2805685" cy="3154680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3944BC6-268C-49DC-B223-E34FCD5164C5}"/>
              </a:ext>
            </a:extLst>
          </p:cNvPr>
          <p:cNvCxnSpPr>
            <a:cxnSpLocks/>
          </p:cNvCxnSpPr>
          <p:nvPr/>
        </p:nvCxnSpPr>
        <p:spPr>
          <a:xfrm flipH="1" flipV="1">
            <a:off x="5900928" y="950976"/>
            <a:ext cx="1694688" cy="3694176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019F367-E58C-4999-9559-11D67729AB1F}"/>
              </a:ext>
            </a:extLst>
          </p:cNvPr>
          <p:cNvCxnSpPr/>
          <p:nvPr/>
        </p:nvCxnSpPr>
        <p:spPr>
          <a:xfrm flipH="1">
            <a:off x="6132576" y="4318000"/>
            <a:ext cx="152400" cy="477520"/>
          </a:xfrm>
          <a:prstGeom prst="line">
            <a:avLst/>
          </a:prstGeom>
          <a:ln w="952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06FA3B1-D104-4DA0-B171-1ED955D0253C}"/>
              </a:ext>
            </a:extLst>
          </p:cNvPr>
          <p:cNvCxnSpPr/>
          <p:nvPr/>
        </p:nvCxnSpPr>
        <p:spPr>
          <a:xfrm flipH="1">
            <a:off x="6650736" y="2348992"/>
            <a:ext cx="152400" cy="477520"/>
          </a:xfrm>
          <a:prstGeom prst="line">
            <a:avLst/>
          </a:prstGeom>
          <a:ln w="952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6289846-C762-4775-9746-82F8CC9A728D}"/>
              </a:ext>
            </a:extLst>
          </p:cNvPr>
          <p:cNvCxnSpPr>
            <a:cxnSpLocks/>
          </p:cNvCxnSpPr>
          <p:nvPr/>
        </p:nvCxnSpPr>
        <p:spPr>
          <a:xfrm>
            <a:off x="5388864" y="1373632"/>
            <a:ext cx="396238" cy="125128"/>
          </a:xfrm>
          <a:prstGeom prst="line">
            <a:avLst/>
          </a:prstGeom>
          <a:ln w="952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5948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6802E7-6A4C-4AD5-8DDE-9024FB7A5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762" y="1204912"/>
            <a:ext cx="7610475" cy="444817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2FAA0-D0AE-439B-9D75-D34D666FD08A}"/>
              </a:ext>
            </a:extLst>
          </p:cNvPr>
          <p:cNvCxnSpPr>
            <a:cxnSpLocks/>
          </p:cNvCxnSpPr>
          <p:nvPr/>
        </p:nvCxnSpPr>
        <p:spPr>
          <a:xfrm flipH="1" flipV="1">
            <a:off x="5399023" y="2802128"/>
            <a:ext cx="1562609" cy="2574544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B451D-C47A-4555-BDFE-807FF2C95A7C}"/>
              </a:ext>
            </a:extLst>
          </p:cNvPr>
          <p:cNvCxnSpPr>
            <a:cxnSpLocks/>
          </p:cNvCxnSpPr>
          <p:nvPr/>
        </p:nvCxnSpPr>
        <p:spPr>
          <a:xfrm flipH="1">
            <a:off x="4572000" y="2802128"/>
            <a:ext cx="827023" cy="626871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7C0FB5C-1B90-4FAB-8CBD-823C8BDBED87}"/>
              </a:ext>
            </a:extLst>
          </p:cNvPr>
          <p:cNvCxnSpPr>
            <a:cxnSpLocks/>
          </p:cNvCxnSpPr>
          <p:nvPr/>
        </p:nvCxnSpPr>
        <p:spPr>
          <a:xfrm flipH="1">
            <a:off x="5399023" y="2109216"/>
            <a:ext cx="2050289" cy="692912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AD6FEE-679C-47DE-A0F9-3E1588BCDB16}"/>
              </a:ext>
            </a:extLst>
          </p:cNvPr>
          <p:cNvCxnSpPr>
            <a:cxnSpLocks/>
          </p:cNvCxnSpPr>
          <p:nvPr/>
        </p:nvCxnSpPr>
        <p:spPr>
          <a:xfrm flipH="1" flipV="1">
            <a:off x="4572000" y="3428999"/>
            <a:ext cx="2389632" cy="1947673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8A701E-6CF0-4592-B042-F44273304470}"/>
              </a:ext>
            </a:extLst>
          </p:cNvPr>
          <p:cNvCxnSpPr>
            <a:cxnSpLocks/>
          </p:cNvCxnSpPr>
          <p:nvPr/>
        </p:nvCxnSpPr>
        <p:spPr>
          <a:xfrm flipV="1">
            <a:off x="6961632" y="2109216"/>
            <a:ext cx="487680" cy="3267456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BC0C08B-2487-4F66-9FA7-88306B35026D}"/>
              </a:ext>
            </a:extLst>
          </p:cNvPr>
          <p:cNvCxnSpPr>
            <a:cxnSpLocks/>
          </p:cNvCxnSpPr>
          <p:nvPr/>
        </p:nvCxnSpPr>
        <p:spPr>
          <a:xfrm flipV="1">
            <a:off x="4572000" y="2109216"/>
            <a:ext cx="2834290" cy="1319783"/>
          </a:xfrm>
          <a:prstGeom prst="line">
            <a:avLst/>
          </a:prstGeom>
          <a:ln w="6032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1F6710F-7515-4A14-A3B7-4124A22E0781}"/>
              </a:ext>
            </a:extLst>
          </p:cNvPr>
          <p:cNvCxnSpPr>
            <a:cxnSpLocks/>
          </p:cNvCxnSpPr>
          <p:nvPr/>
        </p:nvCxnSpPr>
        <p:spPr>
          <a:xfrm>
            <a:off x="7101842" y="3219195"/>
            <a:ext cx="353216" cy="97029"/>
          </a:xfrm>
          <a:prstGeom prst="line">
            <a:avLst/>
          </a:prstGeom>
          <a:ln w="952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9A61F26-43E7-4B5C-A048-0EFFCA70FECF}"/>
              </a:ext>
            </a:extLst>
          </p:cNvPr>
          <p:cNvCxnSpPr>
            <a:cxnSpLocks/>
          </p:cNvCxnSpPr>
          <p:nvPr/>
        </p:nvCxnSpPr>
        <p:spPr>
          <a:xfrm flipV="1">
            <a:off x="4942173" y="3657600"/>
            <a:ext cx="133586" cy="312926"/>
          </a:xfrm>
          <a:prstGeom prst="line">
            <a:avLst/>
          </a:prstGeom>
          <a:ln w="952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4173191-27AA-4E87-97EC-1C22CBEF7F7C}"/>
              </a:ext>
            </a:extLst>
          </p:cNvPr>
          <p:cNvCxnSpPr>
            <a:cxnSpLocks/>
          </p:cNvCxnSpPr>
          <p:nvPr/>
        </p:nvCxnSpPr>
        <p:spPr>
          <a:xfrm>
            <a:off x="5590208" y="2843242"/>
            <a:ext cx="353216" cy="97029"/>
          </a:xfrm>
          <a:prstGeom prst="line">
            <a:avLst/>
          </a:prstGeom>
          <a:ln w="952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34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80D68D2-2E9D-433B-A897-B43F787529B8}"/>
              </a:ext>
            </a:extLst>
          </p:cNvPr>
          <p:cNvGrpSpPr/>
          <p:nvPr/>
        </p:nvGrpSpPr>
        <p:grpSpPr>
          <a:xfrm>
            <a:off x="261619" y="955041"/>
            <a:ext cx="8697899" cy="5243512"/>
            <a:chOff x="1602739" y="955041"/>
            <a:chExt cx="8697899" cy="524351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BEFAD60-E90C-4943-85BE-E12CF4CAAE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02739" y="955041"/>
              <a:ext cx="8697899" cy="5243512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9078C8B-67A1-4F1E-8005-1CE1108C98C1}"/>
                </a:ext>
              </a:extLst>
            </p:cNvPr>
            <p:cNvSpPr txBox="1"/>
            <p:nvPr/>
          </p:nvSpPr>
          <p:spPr>
            <a:xfrm>
              <a:off x="6482080" y="422656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3E1B031-8B6F-4A7A-B0C5-472BFD336F1D}"/>
                </a:ext>
              </a:extLst>
            </p:cNvPr>
            <p:cNvSpPr txBox="1"/>
            <p:nvPr/>
          </p:nvSpPr>
          <p:spPr>
            <a:xfrm>
              <a:off x="4937760" y="26416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</a:rPr>
                <a:t>11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D3CF0BB-2724-450C-B209-CA076A6B0E3F}"/>
                </a:ext>
              </a:extLst>
            </p:cNvPr>
            <p:cNvSpPr txBox="1"/>
            <p:nvPr/>
          </p:nvSpPr>
          <p:spPr>
            <a:xfrm>
              <a:off x="5677296" y="114808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</a:rPr>
                <a:t>20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DAE9A9A-1D4A-477C-9059-8CEAC4849185}"/>
                </a:ext>
              </a:extLst>
            </p:cNvPr>
            <p:cNvSpPr txBox="1"/>
            <p:nvPr/>
          </p:nvSpPr>
          <p:spPr>
            <a:xfrm>
              <a:off x="4705637" y="114808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</a:rPr>
                <a:t>38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B20ECDC2-1292-4575-A6AB-D0D6FEE432B1}"/>
              </a:ext>
            </a:extLst>
          </p:cNvPr>
          <p:cNvSpPr txBox="1"/>
          <p:nvPr/>
        </p:nvSpPr>
        <p:spPr>
          <a:xfrm>
            <a:off x="9271001" y="1517412"/>
            <a:ext cx="2791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v4  = (0, p, p^3)</a:t>
            </a:r>
          </a:p>
          <a:p>
            <a:r>
              <a:rPr lang="en-US" dirty="0"/>
              <a:t>v38 = (p^3, 0, -p)</a:t>
            </a:r>
          </a:p>
          <a:p>
            <a:endParaRPr lang="en-US" dirty="0"/>
          </a:p>
          <a:p>
            <a:r>
              <a:rPr lang="en-US" dirty="0"/>
              <a:t>v4-v38 = (-p^3, p, p^3+p)</a:t>
            </a:r>
          </a:p>
        </p:txBody>
      </p:sp>
    </p:spTree>
    <p:extLst>
      <p:ext uri="{BB962C8B-B14F-4D97-AF65-F5344CB8AC3E}">
        <p14:creationId xmlns:p14="http://schemas.microsoft.com/office/powerpoint/2010/main" val="1798010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933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42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b</dc:creator>
  <cp:lastModifiedBy>a b</cp:lastModifiedBy>
  <cp:revision>5</cp:revision>
  <dcterms:created xsi:type="dcterms:W3CDTF">2022-04-03T16:02:33Z</dcterms:created>
  <dcterms:modified xsi:type="dcterms:W3CDTF">2022-04-04T19:20:43Z</dcterms:modified>
</cp:coreProperties>
</file>